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9" r:id="rId14"/>
    <p:sldId id="267" r:id="rId15"/>
    <p:sldId id="268" r:id="rId16"/>
    <p:sldId id="271" r:id="rId17"/>
    <p:sldId id="272" r:id="rId18"/>
    <p:sldId id="273" r:id="rId19"/>
    <p:sldId id="274" r:id="rId20"/>
    <p:sldId id="286" r:id="rId21"/>
    <p:sldId id="288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7" r:id="rId34"/>
    <p:sldId id="290" r:id="rId35"/>
    <p:sldId id="289" r:id="rId36"/>
    <p:sldId id="291" r:id="rId37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>
        <p:scale>
          <a:sx n="100" d="100"/>
          <a:sy n="100" d="100"/>
        </p:scale>
        <p:origin x="-930" y="16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13.png>
</file>

<file path=ppt/media/image114.png>
</file>

<file path=ppt/media/image124.png>
</file>

<file path=ppt/media/image125.png>
</file>

<file path=ppt/media/image127.png>
</file>

<file path=ppt/media/image129.png>
</file>

<file path=ppt/media/image13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12/07/2019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10" Type="http://schemas.openxmlformats.org/officeDocument/2006/relationships/image" Target="../media/image65.emf"/><Relationship Id="rId4" Type="http://schemas.openxmlformats.org/officeDocument/2006/relationships/image" Target="../media/image59.emf"/><Relationship Id="rId9" Type="http://schemas.openxmlformats.org/officeDocument/2006/relationships/image" Target="../media/image6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10" Type="http://schemas.openxmlformats.org/officeDocument/2006/relationships/image" Target="../media/image77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12" Type="http://schemas.openxmlformats.org/officeDocument/2006/relationships/image" Target="../media/image8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7" Type="http://schemas.openxmlformats.org/officeDocument/2006/relationships/image" Target="../media/image97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png"/><Relationship Id="rId2" Type="http://schemas.openxmlformats.org/officeDocument/2006/relationships/image" Target="../media/image1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5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17.emf"/><Relationship Id="rId7" Type="http://schemas.openxmlformats.org/officeDocument/2006/relationships/image" Target="../media/image121.emf"/><Relationship Id="rId2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emf"/><Relationship Id="rId5" Type="http://schemas.openxmlformats.org/officeDocument/2006/relationships/image" Target="../media/image119.emf"/><Relationship Id="rId4" Type="http://schemas.openxmlformats.org/officeDocument/2006/relationships/image" Target="../media/image118.emf"/><Relationship Id="rId9" Type="http://schemas.openxmlformats.org/officeDocument/2006/relationships/image" Target="../media/image12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png"/><Relationship Id="rId2" Type="http://schemas.openxmlformats.org/officeDocument/2006/relationships/image" Target="../media/image1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6.emf"/><Relationship Id="rId4" Type="http://schemas.openxmlformats.org/officeDocument/2006/relationships/image" Target="../media/image12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7" Type="http://schemas.openxmlformats.org/officeDocument/2006/relationships/image" Target="../media/image130.emf"/><Relationship Id="rId2" Type="http://schemas.openxmlformats.org/officeDocument/2006/relationships/image" Target="../media/image1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4.png"/><Relationship Id="rId5" Type="http://schemas.openxmlformats.org/officeDocument/2006/relationships/image" Target="../media/image123.emf"/><Relationship Id="rId4" Type="http://schemas.openxmlformats.org/officeDocument/2006/relationships/image" Target="../media/image1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2" Type="http://schemas.openxmlformats.org/officeDocument/2006/relationships/image" Target="../media/image1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3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7" Type="http://schemas.openxmlformats.org/officeDocument/2006/relationships/image" Target="../media/image139.emf"/><Relationship Id="rId2" Type="http://schemas.openxmlformats.org/officeDocument/2006/relationships/image" Target="../media/image1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8.emf"/><Relationship Id="rId5" Type="http://schemas.openxmlformats.org/officeDocument/2006/relationships/image" Target="../media/image137.emf"/><Relationship Id="rId4" Type="http://schemas.openxmlformats.org/officeDocument/2006/relationships/image" Target="../media/image13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7" Type="http://schemas.openxmlformats.org/officeDocument/2006/relationships/image" Target="../media/image145.emf"/><Relationship Id="rId2" Type="http://schemas.openxmlformats.org/officeDocument/2006/relationships/image" Target="../media/image14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4.emf"/><Relationship Id="rId5" Type="http://schemas.openxmlformats.org/officeDocument/2006/relationships/image" Target="../media/image143.emf"/><Relationship Id="rId4" Type="http://schemas.openxmlformats.org/officeDocument/2006/relationships/image" Target="../media/image14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7" Type="http://schemas.openxmlformats.org/officeDocument/2006/relationships/image" Target="../media/image151.emf"/><Relationship Id="rId2" Type="http://schemas.openxmlformats.org/officeDocument/2006/relationships/image" Target="../media/image14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0.emf"/><Relationship Id="rId5" Type="http://schemas.openxmlformats.org/officeDocument/2006/relationships/image" Target="../media/image149.emf"/><Relationship Id="rId4" Type="http://schemas.openxmlformats.org/officeDocument/2006/relationships/image" Target="../media/image14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7" Type="http://schemas.openxmlformats.org/officeDocument/2006/relationships/image" Target="../media/image157.emf"/><Relationship Id="rId2" Type="http://schemas.openxmlformats.org/officeDocument/2006/relationships/image" Target="../media/image1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6.emf"/><Relationship Id="rId5" Type="http://schemas.openxmlformats.org/officeDocument/2006/relationships/image" Target="../media/image155.emf"/><Relationship Id="rId4" Type="http://schemas.openxmlformats.org/officeDocument/2006/relationships/image" Target="../media/image15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emf"/><Relationship Id="rId7" Type="http://schemas.openxmlformats.org/officeDocument/2006/relationships/image" Target="../media/image163.emf"/><Relationship Id="rId2" Type="http://schemas.openxmlformats.org/officeDocument/2006/relationships/image" Target="../media/image1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2.emf"/><Relationship Id="rId5" Type="http://schemas.openxmlformats.org/officeDocument/2006/relationships/image" Target="../media/image161.emf"/><Relationship Id="rId4" Type="http://schemas.openxmlformats.org/officeDocument/2006/relationships/image" Target="../media/image16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emf"/><Relationship Id="rId7" Type="http://schemas.openxmlformats.org/officeDocument/2006/relationships/image" Target="../media/image169.emf"/><Relationship Id="rId2" Type="http://schemas.openxmlformats.org/officeDocument/2006/relationships/image" Target="../media/image1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8.emf"/><Relationship Id="rId5" Type="http://schemas.openxmlformats.org/officeDocument/2006/relationships/image" Target="../media/image167.emf"/><Relationship Id="rId4" Type="http://schemas.openxmlformats.org/officeDocument/2006/relationships/image" Target="../media/image16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emf"/><Relationship Id="rId2" Type="http://schemas.openxmlformats.org/officeDocument/2006/relationships/image" Target="../media/image17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3.emf"/><Relationship Id="rId4" Type="http://schemas.openxmlformats.org/officeDocument/2006/relationships/image" Target="../media/image172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emf"/><Relationship Id="rId2" Type="http://schemas.openxmlformats.org/officeDocument/2006/relationships/image" Target="../media/image17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emf"/><Relationship Id="rId2" Type="http://schemas.openxmlformats.org/officeDocument/2006/relationships/image" Target="../media/image176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2" Type="http://schemas.openxmlformats.org/officeDocument/2006/relationships/image" Target="../media/image17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1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29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241176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4120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1" y="5688119"/>
            <a:ext cx="3302306" cy="247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8" y="5699767"/>
            <a:ext cx="3286766" cy="2463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6672" y="4860032"/>
            <a:ext cx="6284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fitting to theory and background (red) according to </a:t>
            </a:r>
          </a:p>
          <a:p>
            <a:r>
              <a:rPr lang="en-GB" dirty="0" smtClean="0"/>
              <a:t>different cuts in direction &lt;100&gt;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1861" y="5796136"/>
            <a:ext cx="206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from this fit: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464148" y="5796136"/>
            <a:ext cx="295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Combined fits in GH direction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4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461400"/>
          </a:xfrm>
        </p:spPr>
        <p:txBody>
          <a:bodyPr>
            <a:noAutofit/>
          </a:bodyPr>
          <a:lstStyle/>
          <a:p>
            <a:r>
              <a:rPr lang="en-GB" sz="2800" dirty="0" smtClean="0"/>
              <a:t>Exploring Ei800 direction 110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1024929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104380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557" y="111581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4" y="3059832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78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30600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07605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02869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296444" y="1308780"/>
            <a:ext cx="4356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537016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3753040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Elbow Connector 5"/>
          <p:cNvCxnSpPr>
            <a:endCxn id="1030" idx="1"/>
          </p:cNvCxnSpPr>
          <p:nvPr/>
        </p:nvCxnSpPr>
        <p:spPr>
          <a:xfrm rot="5400000">
            <a:off x="1915776" y="2700729"/>
            <a:ext cx="1476184" cy="898007"/>
          </a:xfrm>
          <a:prstGeom prst="bentConnector4">
            <a:avLst>
              <a:gd name="adj1" fmla="val 19516"/>
              <a:gd name="adj2" fmla="val 719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318224" y="2411640"/>
            <a:ext cx="87356" cy="93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endCxn id="1031" idx="0"/>
          </p:cNvCxnSpPr>
          <p:nvPr/>
        </p:nvCxnSpPr>
        <p:spPr>
          <a:xfrm>
            <a:off x="3573016" y="2411640"/>
            <a:ext cx="1992804" cy="6483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4" idx="2"/>
            <a:endCxn id="1032" idx="0"/>
          </p:cNvCxnSpPr>
          <p:nvPr/>
        </p:nvCxnSpPr>
        <p:spPr>
          <a:xfrm rot="5400000">
            <a:off x="1128548" y="2433564"/>
            <a:ext cx="2687276" cy="2597708"/>
          </a:xfrm>
          <a:prstGeom prst="bentConnector3">
            <a:avLst>
              <a:gd name="adj1" fmla="val 91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endCxn id="1027" idx="1"/>
          </p:cNvCxnSpPr>
          <p:nvPr/>
        </p:nvCxnSpPr>
        <p:spPr>
          <a:xfrm rot="16200000" flipV="1">
            <a:off x="1779158" y="2441522"/>
            <a:ext cx="2196144" cy="1200716"/>
          </a:xfrm>
          <a:prstGeom prst="bentConnector4">
            <a:avLst>
              <a:gd name="adj1" fmla="val -8310"/>
              <a:gd name="adj2" fmla="val 8794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endCxn id="1028" idx="3"/>
          </p:cNvCxnSpPr>
          <p:nvPr/>
        </p:nvCxnSpPr>
        <p:spPr>
          <a:xfrm rot="5400000" flipH="1" flipV="1">
            <a:off x="5295960" y="2165080"/>
            <a:ext cx="1686292" cy="1387765"/>
          </a:xfrm>
          <a:prstGeom prst="bentConnector4">
            <a:avLst>
              <a:gd name="adj1" fmla="val -184"/>
              <a:gd name="adj2" fmla="val 116473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91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4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0" y="6012160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827784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comparison with </a:t>
            </a:r>
            <a:r>
              <a:rPr lang="en-GB" sz="2000" dirty="0"/>
              <a:t>theory </a:t>
            </a:r>
            <a:r>
              <a:rPr lang="en-GB" sz="2000" dirty="0" smtClean="0"/>
              <a:t>at different energies </a:t>
            </a:r>
            <a:r>
              <a:rPr lang="en-GB" sz="1200" dirty="0" smtClean="0"/>
              <a:t>(</a:t>
            </a:r>
            <a:r>
              <a:rPr lang="en-GB" sz="1200" dirty="0" err="1" smtClean="0"/>
              <a:t>bg</a:t>
            </a:r>
            <a:r>
              <a:rPr lang="en-GB" sz="1200" dirty="0" smtClean="0"/>
              <a:t> removed</a:t>
            </a:r>
            <a:r>
              <a:rPr lang="en-GB" sz="1200" dirty="0"/>
              <a:t>)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https://github.com/abuts/Fe/blob/master/2018Dec/cut_plot_edep110_Ei800.m</a:t>
            </a:r>
            <a:endParaRPr lang="en-GB" sz="1200" dirty="0"/>
          </a:p>
        </p:txBody>
      </p:sp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553021" y="643118"/>
            <a:ext cx="22803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Dif</a:t>
            </a:r>
            <a:r>
              <a:rPr lang="en-GB" dirty="0" smtClean="0"/>
              <a:t> between </a:t>
            </a:r>
            <a:r>
              <a:rPr lang="en-GB" dirty="0" err="1" smtClean="0"/>
              <a:t>imgd</a:t>
            </a:r>
            <a:r>
              <a:rPr lang="en-GB" dirty="0" smtClean="0"/>
              <a:t> left:</a:t>
            </a:r>
            <a:endParaRPr lang="en-GB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899832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89983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349188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750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5472440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2736136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92" y="179512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69160" y="354886"/>
            <a:ext cx="173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(no convolution)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81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1" y="827584"/>
            <a:ext cx="3729138" cy="410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</a:t>
            </a:r>
            <a:r>
              <a:rPr lang="en-GB" sz="2000" dirty="0"/>
              <a:t>fitting to theory on constant background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</a:t>
            </a:r>
            <a:r>
              <a:rPr lang="en-GB" sz="1200" u="sng" dirty="0" smtClean="0">
                <a:solidFill>
                  <a:srgbClr val="0000FF"/>
                </a:solidFill>
              </a:rPr>
              <a:t>github.com/abuts/Fe/blob/master/2018Dec/fit_GN_all_Ei800.m</a:t>
            </a:r>
            <a:endParaRPr lang="en-GB" sz="12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37" y="6118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6997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85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93204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8680" y="3491880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Elbow Connector 6"/>
          <p:cNvCxnSpPr>
            <a:stCxn id="5" idx="3"/>
            <a:endCxn id="2055" idx="1"/>
          </p:cNvCxnSpPr>
          <p:nvPr/>
        </p:nvCxnSpPr>
        <p:spPr>
          <a:xfrm>
            <a:off x="3068960" y="3514740"/>
            <a:ext cx="1584176" cy="2317300"/>
          </a:xfrm>
          <a:prstGeom prst="bentConnector3">
            <a:avLst>
              <a:gd name="adj1" fmla="val 398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78" y="68044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42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48680" y="2843808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Elbow Connector 13"/>
          <p:cNvCxnSpPr>
            <a:endCxn id="2058" idx="3"/>
          </p:cNvCxnSpPr>
          <p:nvPr/>
        </p:nvCxnSpPr>
        <p:spPr>
          <a:xfrm rot="16200000" flipH="1">
            <a:off x="2522709" y="3412918"/>
            <a:ext cx="4837581" cy="3745078"/>
          </a:xfrm>
          <a:prstGeom prst="bentConnector4">
            <a:avLst>
              <a:gd name="adj1" fmla="val 40698"/>
              <a:gd name="adj2" fmla="val 106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3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18832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66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2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24565" y="971600"/>
            <a:ext cx="187307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Experim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474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41168" y="2603238"/>
            <a:ext cx="1639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Theor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42839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001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46" y="63001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46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6712" y="251520"/>
            <a:ext cx="4127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simulations. </a:t>
            </a:r>
          </a:p>
          <a:p>
            <a:r>
              <a:rPr lang="en-GB" dirty="0" smtClean="0"/>
              <a:t>No resolution convolution for theory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342011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58683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866" y="3415548"/>
            <a:ext cx="2880000" cy="190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4700586" y="1640340"/>
            <a:ext cx="5506" cy="65994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509120" y="1360218"/>
            <a:ext cx="403470" cy="59834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68178" y="147565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P</a:t>
            </a:r>
            <a:endParaRPr lang="en-GB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653136" y="1835696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N</a:t>
            </a:r>
            <a:endParaRPr lang="en-GB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189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12726" y="194888"/>
            <a:ext cx="407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 </a:t>
            </a:r>
          </a:p>
          <a:p>
            <a:r>
              <a:rPr lang="en-GB" dirty="0" smtClean="0"/>
              <a:t>(resolution-convoluted theory)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5868144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3419872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107" y="97160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3942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683568"/>
            <a:ext cx="328783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9314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/>
            <a:alphaModFix/>
          </a:blip>
          <a:srcRect l="6083" r="11430"/>
          <a:stretch/>
        </p:blipFill>
        <p:spPr>
          <a:xfrm>
            <a:off x="3428999" y="6255047"/>
            <a:ext cx="3240361" cy="271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6131" r="10007"/>
          <a:stretch/>
        </p:blipFill>
        <p:spPr>
          <a:xfrm>
            <a:off x="3428999" y="3273040"/>
            <a:ext cx="3240361" cy="2933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58274" y="251520"/>
            <a:ext cx="3955102" cy="2952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6632" y="35496"/>
            <a:ext cx="3474360" cy="343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l="7738" r="10235"/>
          <a:stretch/>
        </p:blipFill>
        <p:spPr>
          <a:xfrm>
            <a:off x="44624" y="3203848"/>
            <a:ext cx="3575739" cy="330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/>
            <a:alphaModFix/>
          </a:blip>
          <a:srcRect l="4883" r="11254"/>
          <a:stretch/>
        </p:blipFill>
        <p:spPr>
          <a:xfrm>
            <a:off x="-27384" y="6228184"/>
            <a:ext cx="3590992" cy="29332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0865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1560"/>
            <a:ext cx="2583390" cy="2273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3347864"/>
            <a:ext cx="504056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1" y="5868424"/>
            <a:ext cx="50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1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656" y="107504"/>
            <a:ext cx="6172200" cy="677424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Guides</a:t>
            </a:r>
            <a:endParaRPr lang="en-GB" dirty="0"/>
          </a:p>
        </p:txBody>
      </p:sp>
      <p:pic>
        <p:nvPicPr>
          <p:cNvPr id="921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6" y="685641"/>
            <a:ext cx="324000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1150" y="685781"/>
            <a:ext cx="32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6" y="3059833"/>
            <a:ext cx="32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1150" y="3059833"/>
            <a:ext cx="32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457216" y="1567120"/>
            <a:ext cx="55446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04664" y="1812328"/>
            <a:ext cx="55446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10480" y="3953112"/>
            <a:ext cx="55446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16296" y="4196936"/>
            <a:ext cx="55446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347588" y="1089717"/>
            <a:ext cx="18002" cy="41303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585976" y="1043608"/>
            <a:ext cx="18002" cy="41303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835388" y="1046139"/>
            <a:ext cx="18002" cy="41303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296224" y="1058398"/>
            <a:ext cx="18002" cy="41303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635134" y="1070657"/>
            <a:ext cx="18002" cy="41303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863068" y="1063460"/>
            <a:ext cx="18002" cy="41303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587130" y="1065991"/>
            <a:ext cx="18002" cy="41303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04664" y="2300840"/>
            <a:ext cx="55446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88840" y="1835696"/>
            <a:ext cx="0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844824" y="1933992"/>
            <a:ext cx="2244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294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2896" y="3635896"/>
            <a:ext cx="4375026" cy="4021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4" y="251520"/>
            <a:ext cx="4114206" cy="33047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1042" y="313853"/>
            <a:ext cx="3904052" cy="3106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1505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Problems in simulated Kun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6632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10444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6605" t="6839" r="7520" b="4736"/>
          <a:stretch/>
        </p:blipFill>
        <p:spPr>
          <a:xfrm>
            <a:off x="44624" y="5292080"/>
            <a:ext cx="6264696" cy="38551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680" y="5076056"/>
            <a:ext cx="451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Plot contains duplicated high symmetry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9086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1259632"/>
            <a:ext cx="3024336" cy="2556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21440"/>
          </a:xfrm>
        </p:spPr>
        <p:txBody>
          <a:bodyPr>
            <a:normAutofit/>
          </a:bodyPr>
          <a:lstStyle/>
          <a:p>
            <a:r>
              <a:rPr lang="en-GB" sz="1800" dirty="0" smtClean="0"/>
              <a:t>Fitting Kun calculations in 110 direction to experiment varying amplitude and </a:t>
            </a:r>
            <a:r>
              <a:rPr lang="en-GB" sz="1800" dirty="0" err="1" smtClean="0"/>
              <a:t>const</a:t>
            </a:r>
            <a:r>
              <a:rPr lang="en-GB" sz="1800" dirty="0" smtClean="0"/>
              <a:t> background</a:t>
            </a:r>
            <a:endParaRPr lang="en-GB" sz="1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1193364"/>
            <a:ext cx="3600000" cy="2698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623" y="1619672"/>
            <a:ext cx="6726457" cy="27699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200" dirty="0" smtClean="0"/>
              <a:t>Problem at high energy as experiment catches other directions when theory approximates is only in 110</a:t>
            </a:r>
            <a:endParaRPr lang="en-GB" sz="1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3938052"/>
            <a:ext cx="2304661" cy="1919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014663"/>
            <a:ext cx="2138661" cy="1781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923928"/>
            <a:ext cx="2397998" cy="1997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340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084169"/>
            <a:ext cx="2397998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8120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0" y="4788024"/>
            <a:ext cx="3460503" cy="36642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/>
          </a:bodyPr>
          <a:lstStyle/>
          <a:p>
            <a:r>
              <a:rPr lang="en-GB" sz="2700" dirty="0" smtClean="0"/>
              <a:t>Fitting all directions (110 here)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548305" y="4644007"/>
            <a:ext cx="2683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Only first cut’s background</a:t>
            </a:r>
          </a:p>
          <a:p>
            <a:r>
              <a:rPr lang="en-GB" dirty="0" smtClean="0"/>
              <a:t> is plotted here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76672" y="1259632"/>
            <a:ext cx="3891844" cy="3243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732" y="4788024"/>
            <a:ext cx="3626268" cy="3664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709253" y="4656831"/>
            <a:ext cx="3148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Single direction cut – see above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772" y="5026163"/>
            <a:ext cx="4201220" cy="3296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022769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313200" y="653654"/>
            <a:ext cx="2974626" cy="219015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668016" y="323528"/>
            <a:ext cx="2008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[100] cut1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82" y="6084168"/>
            <a:ext cx="267509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33897" y="5812344"/>
            <a:ext cx="249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[111], set1 cuts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23647" y="610072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47" y="3064498"/>
            <a:ext cx="252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3365623" y="3059832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256" y="6181676"/>
            <a:ext cx="3101827" cy="2324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645024" y="5899502"/>
            <a:ext cx="2169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[111], set2 cuts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3621213" y="360069"/>
            <a:ext cx="2273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Ampl</a:t>
            </a:r>
            <a:r>
              <a:rPr lang="en-GB" dirty="0" smtClean="0"/>
              <a:t> for [100] All cuts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3737738" y="2851947"/>
            <a:ext cx="2031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for [110]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27863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404664" y="467544"/>
            <a:ext cx="3840360" cy="28792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620688" y="323528"/>
            <a:ext cx="3041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cuts PN  [½,</a:t>
            </a:r>
            <a:r>
              <a:rPr lang="en-GB" dirty="0"/>
              <a:t> ½</a:t>
            </a:r>
            <a:r>
              <a:rPr lang="en-GB" dirty="0" smtClean="0"/>
              <a:t>,0]-&gt;[½,</a:t>
            </a:r>
            <a:r>
              <a:rPr lang="en-GB" dirty="0"/>
              <a:t> </a:t>
            </a:r>
            <a:r>
              <a:rPr lang="en-GB" dirty="0" smtClean="0"/>
              <a:t>½,</a:t>
            </a:r>
            <a:r>
              <a:rPr lang="en-GB" dirty="0"/>
              <a:t> ½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724" y="3172490"/>
            <a:ext cx="3766394" cy="28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289732" y="2987824"/>
            <a:ext cx="4443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backgrounds in GH, GN and GPPH directions:</a:t>
            </a:r>
            <a:endParaRPr lang="en-GB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752" y="5904146"/>
            <a:ext cx="4082891" cy="30603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033771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0" y="-9847"/>
            <a:ext cx="6172200" cy="461400"/>
          </a:xfrm>
        </p:spPr>
        <p:txBody>
          <a:bodyPr>
            <a:noAutofit/>
          </a:bodyPr>
          <a:lstStyle/>
          <a:p>
            <a:r>
              <a:rPr lang="en-GB" sz="3200" dirty="0" smtClean="0"/>
              <a:t>Kun vs DSHO 1</a:t>
            </a:r>
            <a:endParaRPr lang="en-GB" sz="3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90" y="611560"/>
            <a:ext cx="280230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3419872"/>
            <a:ext cx="288993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228184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6228504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3347864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683888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41226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492896" y="9298"/>
            <a:ext cx="29245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/>
              <a:t>Kun vs DSHO 2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960" y="539552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3347864"/>
            <a:ext cx="2946032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228504"/>
            <a:ext cx="3110615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093" y="6228184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3347864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467544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09111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3955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726" y="341955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630019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1944641" y="9298"/>
            <a:ext cx="29245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/>
              <a:t>Kun vs DSHO </a:t>
            </a:r>
            <a:r>
              <a:rPr lang="en-GB" sz="3600" dirty="0" smtClean="0"/>
              <a:t>3</a:t>
            </a:r>
            <a:endParaRPr lang="en-GB" sz="36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9910" y="53955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9910" y="342019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435" y="630051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054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3995936"/>
            <a:ext cx="3250544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126" y="690340"/>
            <a:ext cx="3114528" cy="235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48136"/>
            <a:ext cx="3354543" cy="323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21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605416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Exp</a:t>
            </a:r>
            <a:r>
              <a:rPr lang="en-GB" dirty="0" smtClean="0"/>
              <a:t> vs </a:t>
            </a:r>
            <a:r>
              <a:rPr lang="en-GB" dirty="0" smtClean="0"/>
              <a:t>DSHO1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7" y="89959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3564208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6372520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9652" y="6444528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3635896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1043928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9195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7" y="971600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7" y="342019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6156496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6228504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3491880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827904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677424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Exp</a:t>
            </a:r>
            <a:r>
              <a:rPr lang="en-GB" dirty="0" smtClean="0"/>
              <a:t> vs DSHO2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8726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605416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Exp</a:t>
            </a:r>
            <a:r>
              <a:rPr lang="en-GB" dirty="0" smtClean="0"/>
              <a:t> vs DSHO3</a:t>
            </a:r>
            <a:endParaRPr lang="en-GB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89991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3491880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251" y="6228504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6300512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3635896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101" y="827904"/>
            <a:ext cx="3842291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79769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1" name="Picture 1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254" y="727748"/>
            <a:ext cx="2880000" cy="32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7" name="Picture 7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00" y="727748"/>
            <a:ext cx="2880000" cy="32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390" y="25885"/>
            <a:ext cx="6172200" cy="74943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Cut along HPG direction</a:t>
            </a:r>
            <a:endParaRPr lang="en-GB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1917395" y="1010830"/>
            <a:ext cx="0" cy="25922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648936" y="1029882"/>
            <a:ext cx="0" cy="25922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08720" y="2411760"/>
            <a:ext cx="475252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94994" y="1364981"/>
            <a:ext cx="476625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49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763" y="4355976"/>
            <a:ext cx="3254237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50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984" y="3995936"/>
            <a:ext cx="3312368" cy="3264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180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Symmetrisation puzzle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275" y="4716016"/>
            <a:ext cx="6172200" cy="4320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500" dirty="0" err="1"/>
              <a:t>sym_cut</a:t>
            </a:r>
            <a:r>
              <a:rPr lang="en-GB" sz="1500" dirty="0"/>
              <a:t> = </a:t>
            </a:r>
            <a:r>
              <a:rPr lang="en-GB" sz="1500" dirty="0" err="1"/>
              <a:t>symmetrise_sqw</a:t>
            </a:r>
            <a:r>
              <a:rPr lang="en-GB" sz="1500" dirty="0"/>
              <a:t>(w2_tha,[-1,1,0]/</a:t>
            </a:r>
            <a:r>
              <a:rPr lang="en-GB" sz="1500" dirty="0" err="1"/>
              <a:t>sqrt</a:t>
            </a:r>
            <a:r>
              <a:rPr lang="en-GB" sz="1500" dirty="0"/>
              <a:t>(2),[-1,-1,2]/</a:t>
            </a:r>
            <a:r>
              <a:rPr lang="en-GB" sz="1500" dirty="0" err="1"/>
              <a:t>sqrt</a:t>
            </a:r>
            <a:r>
              <a:rPr lang="en-GB" sz="1500" dirty="0"/>
              <a:t>(6),[2,1,1]);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087" y="1331640"/>
            <a:ext cx="4322577" cy="32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670" y="5364448"/>
            <a:ext cx="4322578" cy="32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0463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Symcuts</a:t>
            </a:r>
            <a:r>
              <a:rPr lang="en-GB" dirty="0" smtClean="0"/>
              <a:t> for </a:t>
            </a:r>
            <a:r>
              <a:rPr lang="en-GB" dirty="0" err="1" smtClean="0"/>
              <a:t>Ei</a:t>
            </a:r>
            <a:r>
              <a:rPr lang="en-GB" smtClean="0"/>
              <a:t>=1400</a:t>
            </a:r>
            <a:endParaRPr lang="en-GB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2051720"/>
            <a:ext cx="3525237" cy="32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2051720"/>
            <a:ext cx="3525237" cy="32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984" y="2051720"/>
            <a:ext cx="3525237" cy="32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96214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9" y="2267744"/>
            <a:ext cx="3299253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9248" y="2339752"/>
            <a:ext cx="333810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7785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700" dirty="0" smtClean="0"/>
              <a:t>Ei1400 fitting to theory on constant </a:t>
            </a:r>
            <a:r>
              <a:rPr lang="en-GB" sz="2700" dirty="0"/>
              <a:t>background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1100" u="sng" dirty="0">
                <a:solidFill>
                  <a:srgbClr val="0000FF"/>
                </a:solidFill>
              </a:rPr>
              <a:t>https://</a:t>
            </a:r>
            <a:r>
              <a:rPr lang="en-GB" sz="1100" u="sng" dirty="0" smtClean="0">
                <a:solidFill>
                  <a:srgbClr val="0000FF"/>
                </a:solidFill>
              </a:rPr>
              <a:t>github.com/abuts/Fe/blob/master/2018Dec/fit_cut_110_GH_Ei1400.m</a:t>
            </a:r>
            <a:endParaRPr lang="en-GB" sz="2800" u="sng" dirty="0">
              <a:solidFill>
                <a:srgbClr val="0000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73" y="82758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10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59" y="2987824"/>
            <a:ext cx="2376349" cy="1979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2987824"/>
            <a:ext cx="2549240" cy="2123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53" y="5004048"/>
            <a:ext cx="2501715" cy="2083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19" y="5080396"/>
            <a:ext cx="2415269" cy="201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4" y="6908358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6805079"/>
            <a:ext cx="2765264" cy="23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159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179512"/>
            <a:ext cx="284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107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2267744"/>
            <a:ext cx="3004810" cy="225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2679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3373" y="4469448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 no background</a:t>
            </a:r>
            <a:endParaRPr lang="en-GB" sz="28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6" y="694850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948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486003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7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6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14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theory; background removed</a:t>
            </a:r>
            <a:endParaRPr lang="en-GB" sz="28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42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github.com/abuts/Fe/blob/master/2018Dec/disp_GH_Ei1400.m </a:t>
            </a:r>
            <a:endParaRPr lang="en-GB" sz="1300" dirty="0"/>
          </a:p>
        </p:txBody>
      </p:sp>
      <p:pic>
        <p:nvPicPr>
          <p:cNvPr id="409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68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717032" y="6229925"/>
            <a:ext cx="28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 resolution function convolution here.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76672" y="1259632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Mag-</a:t>
            </a:r>
            <a:r>
              <a:rPr lang="en-GB" dirty="0" err="1"/>
              <a:t>ff</a:t>
            </a:r>
            <a:r>
              <a:rPr lang="en-GB" dirty="0"/>
              <a:t> </a:t>
            </a:r>
            <a:r>
              <a:rPr lang="en-GB" dirty="0" smtClean="0"/>
              <a:t>corrected in similar fashion both for theory and experiment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1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8640" y="251520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extracted. Symmetrized 4 cuts (fig below and the page1)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github.com/abuts/Fe/blob/master/2018Dec/disp_GH_all_Ei1400.m </a:t>
            </a:r>
            <a:endParaRPr lang="en-GB" sz="13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7" y="1115616"/>
            <a:ext cx="1029423" cy="77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2051720"/>
            <a:ext cx="3096344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2051720"/>
            <a:ext cx="2880320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28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735694" cy="3828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478802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27584"/>
            <a:ext cx="2627021" cy="218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843808"/>
            <a:ext cx="2497262" cy="2080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9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205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6968" y="-8748"/>
            <a:ext cx="6170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Ei1400 comparing theory and the </a:t>
            </a:r>
            <a:r>
              <a:rPr lang="en-GB" sz="1600" dirty="0" smtClean="0"/>
              <a:t>experiment. </a:t>
            </a:r>
            <a:r>
              <a:rPr lang="en-GB" sz="1600" dirty="0"/>
              <a:t>Symmetrized 4 </a:t>
            </a:r>
            <a:r>
              <a:rPr lang="en-GB" sz="1600" dirty="0" smtClean="0"/>
              <a:t>cuts</a:t>
            </a:r>
          </a:p>
          <a:p>
            <a:r>
              <a:rPr lang="en-GB" sz="1600" dirty="0" smtClean="0"/>
              <a:t> </a:t>
            </a:r>
            <a:r>
              <a:rPr lang="en-GB" sz="1400" u="sng" dirty="0">
                <a:solidFill>
                  <a:srgbClr val="0000FF"/>
                </a:solidFill>
              </a:rPr>
              <a:t>https://</a:t>
            </a:r>
            <a:r>
              <a:rPr lang="en-GB" sz="1400" u="sng" dirty="0" smtClean="0">
                <a:solidFill>
                  <a:srgbClr val="0000FF"/>
                </a:solidFill>
              </a:rPr>
              <a:t>github.com/abuts/Fe/blob/master/2018Dec/fit_GH_all_Ei1400.m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6261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163245</TotalTime>
  <Words>331</Words>
  <Application>Microsoft Office PowerPoint</Application>
  <PresentationFormat>On-screen Show (4:3)</PresentationFormat>
  <Paragraphs>52</Paragraphs>
  <Slides>36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PowerPoint Presentation</vt:lpstr>
      <vt:lpstr>PowerPoint Presentation</vt:lpstr>
      <vt:lpstr>PowerPoint Presentation</vt:lpstr>
      <vt:lpstr>Ei1400 fitting to theory on constant background https://github.com/abuts/Fe/blob/master/2018Dec/fit_cut_110_GH_Ei1400.m</vt:lpstr>
      <vt:lpstr>Ei1400 fitting to theory no background</vt:lpstr>
      <vt:lpstr>Ei1400 fitting to theory; background removed</vt:lpstr>
      <vt:lpstr>Ei1400 comparing theory and the experiment. Background extracted https://github.com/abuts/Fe/blob/master/2018Dec/disp_GH_Ei1400.m </vt:lpstr>
      <vt:lpstr>Ei1400 comparing theory and the experiment. Background extracted. Symmetrized 4 cuts (fig below and the page1) https://github.com/abuts/Fe/blob/master/2018Dec/disp_GH_all_Ei1400.m </vt:lpstr>
      <vt:lpstr>PowerPoint Presentation</vt:lpstr>
      <vt:lpstr>PowerPoint Presentation</vt:lpstr>
      <vt:lpstr>Exploring Ei800 direction 110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Guides</vt:lpstr>
      <vt:lpstr>PowerPoint Presentation</vt:lpstr>
      <vt:lpstr>Problems in simulated Kun</vt:lpstr>
      <vt:lpstr>Fitting Kun calculations in 110 direction to experiment varying amplitude and const background</vt:lpstr>
      <vt:lpstr>Fitting all directions (110 here) </vt:lpstr>
      <vt:lpstr>PowerPoint Presentation</vt:lpstr>
      <vt:lpstr>PowerPoint Presentation</vt:lpstr>
      <vt:lpstr>Kun vs DSHO 1</vt:lpstr>
      <vt:lpstr>PowerPoint Presentation</vt:lpstr>
      <vt:lpstr>PowerPoint Presentation</vt:lpstr>
      <vt:lpstr>Exp vs DSHO1</vt:lpstr>
      <vt:lpstr>Exp vs DSHO2</vt:lpstr>
      <vt:lpstr>Exp vs DSHO3</vt:lpstr>
      <vt:lpstr>Cut along HPG direction</vt:lpstr>
      <vt:lpstr>Symmetrisation puzzle</vt:lpstr>
      <vt:lpstr>Symcuts for Ei=1400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126</cp:revision>
  <dcterms:created xsi:type="dcterms:W3CDTF">2018-11-30T14:46:23Z</dcterms:created>
  <dcterms:modified xsi:type="dcterms:W3CDTF">2019-09-19T14:04:07Z</dcterms:modified>
</cp:coreProperties>
</file>